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</a:t>
            </a:r>
            <a:r>
              <a:rPr lang="nl-NL" baseline="0" dirty="0" smtClean="0"/>
              <a:t> op de video om te starten/stoppen.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7880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</a:t>
            </a:r>
            <a:r>
              <a:rPr lang="nl-NL" baseline="0" dirty="0" smtClean="0"/>
              <a:t> op de video om te starten/stoppen.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0098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</a:t>
            </a:r>
            <a:r>
              <a:rPr lang="nl-NL" baseline="0" dirty="0" smtClean="0"/>
              <a:t> op de video om te starten/stoppen.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9229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mtClean="0"/>
              <a:t>Klik</a:t>
            </a:r>
            <a:r>
              <a:rPr lang="nl-NL" baseline="0" smtClean="0"/>
              <a:t> op de video om te starten/stoppen.</a:t>
            </a:r>
            <a:endParaRPr lang="nl-NL" smtClean="0"/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4217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5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6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7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Van ridders tot ruimtevaart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4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zonder instrumenten</a:t>
            </a:r>
            <a:endParaRPr lang="nl-NL" dirty="0"/>
          </a:p>
        </p:txBody>
      </p:sp>
      <p:pic>
        <p:nvPicPr>
          <p:cNvPr id="4" name="Muziek_zonder_instrumenten_dagelijkse_voorwerpe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981283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zonder instrumenten</a:t>
            </a:r>
            <a:endParaRPr lang="nl-NL" dirty="0"/>
          </a:p>
        </p:txBody>
      </p:sp>
      <p:pic>
        <p:nvPicPr>
          <p:cNvPr id="5" name="STOMP_kitche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19288" y="1417638"/>
            <a:ext cx="5305425" cy="4525963"/>
          </a:xfrm>
        </p:spPr>
      </p:pic>
      <p:sp>
        <p:nvSpPr>
          <p:cNvPr id="7" name="Rechthoek 6"/>
          <p:cNvSpPr/>
          <p:nvPr/>
        </p:nvSpPr>
        <p:spPr>
          <a:xfrm>
            <a:off x="260946" y="6319691"/>
            <a:ext cx="8647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Slagwerkgroep STOMP </a:t>
            </a:r>
            <a:r>
              <a:rPr lang="mr-IN" dirty="0"/>
              <a:t>–</a:t>
            </a:r>
            <a:r>
              <a:rPr lang="nl-NL" dirty="0"/>
              <a:t> Kitchen. Fragment uit </a:t>
            </a:r>
            <a:r>
              <a:rPr lang="nl-NL" dirty="0" smtClean="0"/>
              <a:t>1996 </a:t>
            </a:r>
            <a:r>
              <a:rPr lang="nl-NL" dirty="0"/>
              <a:t>HBO/Stomp film "STOMP OUT LOUD"</a:t>
            </a:r>
          </a:p>
        </p:txBody>
      </p:sp>
    </p:spTree>
    <p:extLst>
      <p:ext uri="{BB962C8B-B14F-4D97-AF65-F5344CB8AC3E}">
        <p14:creationId xmlns:p14="http://schemas.microsoft.com/office/powerpoint/2010/main" val="2404773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zonder instrumenten</a:t>
            </a:r>
            <a:endParaRPr lang="nl-NL" dirty="0"/>
          </a:p>
        </p:txBody>
      </p:sp>
      <p:pic>
        <p:nvPicPr>
          <p:cNvPr id="4" name="Muziek_zonder_instrumenten_autobande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778962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zonder instrumenten</a:t>
            </a:r>
            <a:endParaRPr lang="nl-NL" dirty="0"/>
          </a:p>
        </p:txBody>
      </p:sp>
      <p:pic>
        <p:nvPicPr>
          <p:cNvPr id="4" name="Muziek_zonder_instrumenten_appe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32059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80</Words>
  <Application>Microsoft Macintosh PowerPoint</Application>
  <PresentationFormat>Diavoorstelling (4:3)</PresentationFormat>
  <Paragraphs>16</Paragraphs>
  <Slides>5</Slides>
  <Notes>4</Notes>
  <HiddenSlides>0</HiddenSlides>
  <MMClips>4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6" baseType="lpstr">
      <vt:lpstr>Office-thema</vt:lpstr>
      <vt:lpstr>Van ridders tot ruimtevaart</vt:lpstr>
      <vt:lpstr>Muziek zonder instrumenten</vt:lpstr>
      <vt:lpstr>Muziek zonder instrumenten</vt:lpstr>
      <vt:lpstr>Muziek zonder instrumenten</vt:lpstr>
      <vt:lpstr>Muziek zonder instrumenten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16</cp:revision>
  <dcterms:created xsi:type="dcterms:W3CDTF">2017-08-02T08:18:36Z</dcterms:created>
  <dcterms:modified xsi:type="dcterms:W3CDTF">2017-08-16T12:34:18Z</dcterms:modified>
</cp:coreProperties>
</file>